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6" r:id="rId3"/>
    <p:sldId id="258" r:id="rId4"/>
    <p:sldId id="260" r:id="rId5"/>
    <p:sldId id="278" r:id="rId6"/>
    <p:sldId id="276" r:id="rId7"/>
    <p:sldId id="272" r:id="rId8"/>
    <p:sldId id="27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0F62A"/>
    <a:srgbClr val="CCFF33"/>
    <a:srgbClr val="DDE4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10/06/2020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Xi</a:t>
            </a:r>
            <a:endParaRPr lang="es-ES" b="1" dirty="0">
              <a:latin typeface="Algerian" pitchFamily="82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NOS VAMOS DE PESCA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4714884"/>
            <a:ext cx="55054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Ojo con los gatos!!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7158" y="928670"/>
            <a:ext cx="37834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Necesitas </a:t>
            </a:r>
            <a:r>
              <a:rPr lang="es-E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cartu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,</a:t>
            </a:r>
          </a:p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pajitas y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palillos chinos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214942" y="857232"/>
            <a:ext cx="385233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Lo puedes colgar</a:t>
            </a:r>
          </a:p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en la terraza o ventana </a:t>
            </a:r>
          </a:p>
          <a:p>
            <a:pPr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de tu casa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8" name="7 Imagen" descr="C:\Users\MªPilar\Desktop\IMG_20200609_1557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233458" y="1123940"/>
            <a:ext cx="1752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C:\Users\MªPilar\Desktop\IMG_20200609_16225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071678"/>
            <a:ext cx="230060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571736" y="214290"/>
            <a:ext cx="3643338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400" b="1" dirty="0" smtClean="0">
                <a:latin typeface="Comic Sans MS" pitchFamily="66" charset="0"/>
              </a:rPr>
              <a:t>ERES UN ARTISTA!!!</a:t>
            </a:r>
            <a:endParaRPr lang="es-ES" sz="2400" b="1" dirty="0">
              <a:latin typeface="Comic Sans MS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14282" y="785794"/>
            <a:ext cx="74606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1.Necesitas: Una </a:t>
            </a:r>
            <a:r>
              <a:rPr lang="es-ES" sz="28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cartu</a:t>
            </a:r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y Tu imaginación.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85786" y="5857892"/>
            <a:ext cx="72362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Tu habitación va a quedar GENIAAAAL.</a:t>
            </a:r>
          </a:p>
        </p:txBody>
      </p:sp>
      <p:pic>
        <p:nvPicPr>
          <p:cNvPr id="6" name="5 Imagen" descr="C:\Users\MªPilar\Desktop\IMG_20200609_15435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610918">
            <a:off x="2645241" y="589752"/>
            <a:ext cx="3462850" cy="596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AHORA JUGAMOS TOD@S</a:t>
            </a:r>
            <a:br>
              <a:rPr lang="es-ES" b="1" dirty="0" smtClean="0"/>
            </a:br>
            <a:endParaRPr lang="es-ES" dirty="0"/>
          </a:p>
        </p:txBody>
      </p:sp>
      <p:pic>
        <p:nvPicPr>
          <p:cNvPr id="5" name="4 Marcador de contenido" descr="Divertidos juegos que puedes hacer con churros de piscina | Juego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457203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00B0F0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b="1" dirty="0" smtClean="0">
                <a:solidFill>
                  <a:srgbClr val="FF0000"/>
                </a:solidFill>
              </a:rPr>
              <a:t>CHURRO, BATE Y ENCESTA</a:t>
            </a:r>
          </a:p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dirty="0" smtClean="0"/>
              <a:t>En este juego podemos jugar todos a la vez.</a:t>
            </a:r>
          </a:p>
          <a:p>
            <a:pPr algn="ctr">
              <a:buNone/>
            </a:pPr>
            <a:r>
              <a:rPr lang="es-ES" dirty="0" smtClean="0"/>
              <a:t>Necesitas un churo de piscina y globos de colores.</a:t>
            </a:r>
          </a:p>
          <a:p>
            <a:pPr algn="ctr">
              <a:buNone/>
            </a:pPr>
            <a:r>
              <a:rPr lang="es-ES" dirty="0" smtClean="0"/>
              <a:t>Pones dos cajas al final de un camino, tienes que llevar los globos empujando con los churros.</a:t>
            </a:r>
          </a:p>
          <a:p>
            <a:pPr algn="ctr">
              <a:buNone/>
            </a:pPr>
            <a:r>
              <a:rPr lang="es-ES" dirty="0" smtClean="0"/>
              <a:t>El que llene la cesta con sus globos es el equipo ganador.</a:t>
            </a:r>
          </a:p>
          <a:p>
            <a:pPr algn="ctr">
              <a:buNone/>
            </a:pPr>
            <a:r>
              <a:rPr lang="es-ES" dirty="0" smtClean="0"/>
              <a:t>No vale coger los globos con las manos, SOLO SE PUEDEN TOCAR CON EL CHURRO.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85728"/>
            <a:ext cx="5257808" cy="714356"/>
          </a:xfrm>
          <a:noFill/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BOCAS </a:t>
            </a:r>
            <a:r>
              <a:rPr lang="es-ES" sz="2800" b="1" dirty="0" err="1" smtClean="0">
                <a:latin typeface="Arial" pitchFamily="34" charset="0"/>
                <a:cs typeface="Arial" pitchFamily="34" charset="0"/>
              </a:rPr>
              <a:t>BOCAS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1214422"/>
            <a:ext cx="67297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Diviértete creando tu propio disfraz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357554" y="5643578"/>
            <a:ext cx="48577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QUE MIEDITOOO!</a:t>
            </a:r>
          </a:p>
        </p:txBody>
      </p:sp>
      <p:pic>
        <p:nvPicPr>
          <p:cNvPr id="6" name="5 Imagen" descr="C:\Users\MªPilar\Desktop\IMG_20200609_1626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214554"/>
            <a:ext cx="16478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:\Users\MªPilar\Desktop\IMG_20200609_1639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857364"/>
            <a:ext cx="26860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3143248"/>
            <a:ext cx="6367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CHIC@S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4414" y="714356"/>
            <a:ext cx="66688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Hasta la semana </a:t>
            </a:r>
          </a:p>
          <a:p>
            <a:pPr algn="ctr"/>
            <a:r>
              <a:rPr lang="es-E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que viene…</a:t>
            </a:r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148</Words>
  <Application>Microsoft Office PowerPoint</Application>
  <PresentationFormat>Presentación en pantalla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PEQUEÑOS JUEGOS GRANDES MOMENTOS Xi</vt:lpstr>
      <vt:lpstr>Diapositiva 3</vt:lpstr>
      <vt:lpstr>Diapositiva 4</vt:lpstr>
      <vt:lpstr>AHORA JUGAMOS TOD@S </vt:lpstr>
      <vt:lpstr>Diapositiva 6</vt:lpstr>
      <vt:lpstr>BOCAS BOCAS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74</cp:revision>
  <dcterms:created xsi:type="dcterms:W3CDTF">2020-03-24T19:54:42Z</dcterms:created>
  <dcterms:modified xsi:type="dcterms:W3CDTF">2020-06-10T16:09:20Z</dcterms:modified>
</cp:coreProperties>
</file>